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57" r:id="rId5"/>
    <p:sldId id="258" r:id="rId6"/>
    <p:sldId id="268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80" autoAdjust="0"/>
  </p:normalViewPr>
  <p:slideViewPr>
    <p:cSldViewPr>
      <p:cViewPr varScale="1">
        <p:scale>
          <a:sx n="63" d="100"/>
          <a:sy n="63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393632" cy="1584176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программе воспитания ОО в контексте перехода на обновлённые ФГОС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3861048"/>
            <a:ext cx="3744416" cy="2016224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Чупина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Любовь Сергеевна,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организационно – методическим отделом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 ДПО «ИМЦ г. Юрги»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Z:\Стиль\Варианты исполнения логотипа\Горизонтальный логотип на белом фон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604"/>
            <a:ext cx="2843808" cy="120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3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07.10.2021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ПРИМЕРНАЯ РАБОЧАЯ ПРОГРАММА ВОСПИТАНИЯ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ОБЩЕОБРАЗОВАТЕЛЬНЫХ ОРГАНИЗАЦИЙ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  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86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программы (стало)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I. Ценностно-целевые основы и планируемые результаты воспитания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Цель и задачи воспитания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Методологические основы и принципы воспитательной деятельности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1.2.1. Уклад школы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1.2.2. Воспитывающая среда школы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1.2.3. Воспитывающие общности (сообщества) в школе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1.2.4. Социокультурный контекст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Основные направления воспитания обучающихся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Требования к планируемым результатам воспитания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1.4.1. Целевые ориентиры результатов воспитания на уровне начального общего образования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1.4.2. Целевые ориентиры результатов воспитания на уровне основного общего образования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1.4.3. Целевые ориентиры результатов воспитания на уровне среднего общего образования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II. Содержание, виды и формы воспитательной деятельности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Основные школьные дела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Классное руководство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Школьный урок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Внеурочная деятельность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2.5. Внешкольные мероприятия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2.6. Предметно-пространственная среда </a:t>
            </a:r>
          </a:p>
          <a:p>
            <a:pPr marL="0" indent="0">
              <a:buNone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(законными представителями)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2.8. Самоуправление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2.9. Профилактика и безопасность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2.10. Социальное партнерство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2.11. Профориентация (в основной и старшей школе)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III.  Организация воспитательной деятельности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Общие требования к условиям реализации Программы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Особенности организации воспитательной деятельности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Кадровое обеспечение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Нормативно-методическое обеспечение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3.5. Требования к условиям, обеспечивающим достижение планируемых личностных результатов в работе с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особыми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категориями детей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3.6. Система поощрения социальной успешности и проявлений активной жизненной позиции обучающихся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3.7. Анализ воспитательного процесса и результатов воспитания 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Приложение. Примерный календарный план воспитательной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14793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15768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1" y="464840"/>
            <a:ext cx="8229600" cy="5928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создает условия, способствующие всестороннему духовному, нравственному, интеллектуальному и физическому развитию детей, воспитанию в них патриотизма, гражданственности и уважения к старшим»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3429000"/>
            <a:ext cx="244827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51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pPr marL="0" indent="0" algn="ctr"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–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 июля 2020 г. N 304-ФЗ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Федеральный закон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Федерации"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воспитания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400178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856312"/>
          </a:xfrm>
        </p:spPr>
        <p:txBody>
          <a:bodyPr>
            <a:normAutofit/>
          </a:bodyPr>
          <a:lstStyle/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 от 31.05.2021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286 «Об утверждении федерального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стандарта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образования» (далее —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 от 31.05.2021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 «Об утверждении федерального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стандарта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образования» (далее – ФГОС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7138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5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Рабочая программа воспитания НОО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442169"/>
              </p:ext>
            </p:extLst>
          </p:nvPr>
        </p:nvGraphicFramePr>
        <p:xfrm>
          <a:off x="179512" y="1290075"/>
          <a:ext cx="8856984" cy="5487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112568"/>
              </a:tblGrid>
              <a:tr h="6407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второго поколения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третьего поколения</a:t>
                      </a:r>
                      <a:endParaRPr lang="ru-RU" dirty="0"/>
                    </a:p>
                  </a:txBody>
                  <a:tcPr/>
                </a:tc>
              </a:tr>
              <a:tr h="4505718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была модульной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Предусматривала: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-создание системы воспитательных мероприятий;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 целостной образовательной среды, включающей урочную, внеурочную и внешкольную деятельность;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 обучающегося активной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деятельностной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позиции.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должна была содержать перечень планируемых результатов воспитания</a:t>
                      </a: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иметь модульную структуру, и должна включать: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воспитательного процесса;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цель и задачи воспитания обучающихся;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виды, формы и содержание воспитательной деятельности с учетом специфики организации, интересов субъектов воспитания;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систему поощрения социальной успешности и проявлений активной жизненной позиции обучающихся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(п. 31.3 ФГОС НОО).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52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07288" cy="792088"/>
          </a:xfrm>
        </p:spPr>
        <p:txBody>
          <a:bodyPr>
            <a:normAutofit fontScale="90000"/>
          </a:bodyPr>
          <a:lstStyle/>
          <a:p>
            <a:r>
              <a:rPr lang="ru-RU" dirty="0"/>
              <a:t>Рабочая программа воспитания </a:t>
            </a:r>
            <a:r>
              <a:rPr lang="ru-RU" dirty="0" smtClean="0"/>
              <a:t>ООО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360732"/>
              </p:ext>
            </p:extLst>
          </p:nvPr>
        </p:nvGraphicFramePr>
        <p:xfrm>
          <a:off x="60960" y="1268760"/>
          <a:ext cx="8856984" cy="568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4320480"/>
              </a:tblGrid>
              <a:tr h="659835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второго поколения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третьего поколения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016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цель и задачи духовно –  нравственного развития, воспитания и социализации обучающихся;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направления деятельности;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содержание, виды деятельности и формы занятий по каждому  из направлений духовно – нравственного развития, воспитания и социализации обучающихся;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этапы организации работы;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критерии, показатели эффективности деятельности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организации;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методики и инструментарий мониторинга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планируемые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результаты.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иметь модульную структуру, и должна включать: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анализ воспитательного процесса;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цель и задачи воспитания обучающихся; 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виды, формы и содержание воспитательной деятельности с учетом специфики организации, интересов субъектов воспитания;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-систему поощрения социальной успешности и проявлений активной жизненной </a:t>
                      </a:r>
                      <a:r>
                        <a:rPr lang="ru-RU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позиции </a:t>
                      </a:r>
                      <a:r>
                        <a:rPr lang="ru-RU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обучающихся. 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должна обеспечивать целостность образовательной среды, самореализацию и практическую подготовку учеников, учет социальных потребностей семей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(п. 32.3 ФГОС ООО)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25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Календарный план </a:t>
            </a:r>
            <a:r>
              <a:rPr lang="ru-RU" dirty="0"/>
              <a:t>воспитательной работы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373353"/>
              </p:ext>
            </p:extLst>
          </p:nvPr>
        </p:nvGraphicFramePr>
        <p:xfrm>
          <a:off x="539552" y="1785926"/>
          <a:ext cx="8229600" cy="366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второго поколения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третьего поколения</a:t>
                      </a:r>
                    </a:p>
                  </a:txBody>
                  <a:tcPr/>
                </a:tc>
              </a:tr>
              <a:tr h="23143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Ранее календарный план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воспитательной работы только упоминался в федеральных государственных образовательных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стандартах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план нужно включать не только те мероприятия, которые организует и проводит образовательная организация, но и те, в которых она просто участвует (п. 32 ФГОС НОО, п. 33 ФГОС ООО)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Личностные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20208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Гражданско-патриотического воспитания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воспитания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 воспитания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воспитания, формирования культуры здоровья и эмоционального благополучия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воспитания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Экологического воспитания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научного познания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9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6740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 в обновленных ФГОС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 и ООО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убрали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норму о том,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вправе участвовать в разработке программы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календарного плана воспитательной работы.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упоминают, что план внеурочной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разрабатывать и утверждать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383</TotalTime>
  <Words>803</Words>
  <Application>Microsoft Office PowerPoint</Application>
  <PresentationFormat>Экран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Изменения в программе воспитания ОО в контексте перехода на обновлённые ФГОС</vt:lpstr>
      <vt:lpstr>Презентация PowerPoint</vt:lpstr>
      <vt:lpstr>Презентация PowerPoint</vt:lpstr>
      <vt:lpstr>Презентация PowerPoint</vt:lpstr>
      <vt:lpstr>Рабочая программа воспитания НОО</vt:lpstr>
      <vt:lpstr>Рабочая программа воспитания ООО</vt:lpstr>
      <vt:lpstr>Календарный план воспитательной работы </vt:lpstr>
      <vt:lpstr>Личностные результаты</vt:lpstr>
      <vt:lpstr>Обратите внимание!  Несоответствия в обновленных ФГОС НОО и ООО </vt:lpstr>
      <vt:lpstr>Презентация PowerPoint</vt:lpstr>
      <vt:lpstr>Основные разделы программы (стало)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программе воспитания ОО в контексте перехода на обновлённые ФГОС</dc:title>
  <dc:creator>user</dc:creator>
  <cp:lastModifiedBy>user</cp:lastModifiedBy>
  <cp:revision>18</cp:revision>
  <dcterms:modified xsi:type="dcterms:W3CDTF">2022-03-24T06:01:46Z</dcterms:modified>
</cp:coreProperties>
</file>